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80" d="100"/>
          <a:sy n="80" d="100"/>
        </p:scale>
        <p:origin x="-1254" y="15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 smtClean="0"/>
              <a:t>ОПШТИНА РАЧА</a:t>
            </a:r>
            <a:endParaRPr lang="en-US" sz="2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34 751175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8650" y="15005050"/>
            <a:ext cx="7004050" cy="21201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Марија Мирчетић дипл.прав.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радник општинске управе Рача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ул Карађорђева бр.48 34210 Рача</a:t>
            </a:r>
          </a:p>
          <a:p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u="sng" dirty="0" smtClean="0"/>
              <a:t>marija.mircetic@raca.rs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44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Marija Radojković</cp:lastModifiedBy>
  <cp:revision>37</cp:revision>
  <cp:lastPrinted>2023-10-11T15:04:22Z</cp:lastPrinted>
  <dcterms:created xsi:type="dcterms:W3CDTF">2023-10-11T09:44:36Z</dcterms:created>
  <dcterms:modified xsi:type="dcterms:W3CDTF">2023-10-16T08:17:56Z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