
<file path=[Content_Types].xml><?xml version="1.0" encoding="utf-8"?>
<Types xmlns="http://schemas.openxmlformats.org/package/2006/content-types"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8" r:id="rId2"/>
  </p:sldIdLst>
  <p:sldSz cx="14008100" cy="20104100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EEEEED"/>
    <a:srgbClr val="FFFFFF"/>
    <a:srgbClr val="EDECEB"/>
    <a:srgbClr val="F5F4F4"/>
    <a:srgbClr val="F26321"/>
    <a:srgbClr val="7F7F7F"/>
    <a:srgbClr val="DFDEDC"/>
    <a:srgbClr val="B3DBB6"/>
    <a:srgbClr val="46A547"/>
    <a:srgbClr val="EFEEED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395" autoAdjust="0"/>
  </p:normalViewPr>
  <p:slideViewPr>
    <p:cSldViewPr>
      <p:cViewPr>
        <p:scale>
          <a:sx n="80" d="100"/>
          <a:sy n="80" d="100"/>
        </p:scale>
        <p:origin x="-1254" y="150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51083" y="6232271"/>
            <a:ext cx="11912283" cy="422186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02167" y="11258296"/>
            <a:ext cx="9810115" cy="50260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10/16/2023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10/16/2023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700722" y="4623943"/>
            <a:ext cx="6096286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217441" y="4623943"/>
            <a:ext cx="6096286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10/16/2023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10/16/2023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10/16/2023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00722" y="804164"/>
            <a:ext cx="12613005" cy="32166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00722" y="4623943"/>
            <a:ext cx="12613005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764913" y="18696814"/>
            <a:ext cx="4484624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00722" y="18696814"/>
            <a:ext cx="3223323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10/16/2023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090404" y="18696814"/>
            <a:ext cx="3223323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1650" y="374650"/>
            <a:ext cx="3581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2000" b="1" dirty="0" smtClean="0"/>
              <a:t>ОПШТИНА РАЧА</a:t>
            </a:r>
            <a:endParaRPr lang="en-US" sz="2000" b="1" dirty="0"/>
          </a:p>
        </p:txBody>
      </p:sp>
      <p:sp>
        <p:nvSpPr>
          <p:cNvPr id="4" name="Rounded Rectangle 3"/>
          <p:cNvSpPr/>
          <p:nvPr/>
        </p:nvSpPr>
        <p:spPr>
          <a:xfrm>
            <a:off x="1746250" y="14014450"/>
            <a:ext cx="6553200" cy="590775"/>
          </a:xfrm>
          <a:prstGeom prst="round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endParaRPr lang="sr-Cyrl-RS" b="1" dirty="0" smtClean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r-Cyrl-RS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Б</a:t>
            </a:r>
            <a:r>
              <a:rPr lang="en-US" b="1" dirty="0" err="1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рој</a:t>
            </a:r>
            <a:r>
              <a:rPr lang="en-US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телефона</a:t>
            </a:r>
            <a:r>
              <a:rPr lang="en-US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+</a:t>
            </a:r>
            <a:r>
              <a:rPr lang="en-US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381 </a:t>
            </a:r>
            <a:r>
              <a:rPr lang="sr-Cyrl-RS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34 751175</a:t>
            </a:r>
            <a:r>
              <a:rPr lang="sr-Cyrl-RS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dirty="0" err="1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радним</a:t>
            </a:r>
            <a:r>
              <a:rPr lang="en-US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данима</a:t>
            </a:r>
            <a:r>
              <a:rPr lang="en-US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од</a:t>
            </a:r>
            <a:r>
              <a:rPr lang="en-US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10 </a:t>
            </a:r>
            <a:r>
              <a:rPr lang="en-US" dirty="0" err="1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до</a:t>
            </a:r>
            <a:r>
              <a:rPr lang="en-US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13) </a:t>
            </a:r>
            <a:endParaRPr lang="sr-Cyrl-RS" dirty="0" smtClean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898650" y="15005050"/>
            <a:ext cx="7004050" cy="2120196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r-Cyrl-R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Локални 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менаџер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за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жалбе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sr-Cyrl-RS" b="1" u="sng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Марија Мирчетић дипл.прав.</a:t>
            </a:r>
            <a:endParaRPr lang="sr-Cyrl-RS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Звање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sr-Cyrl-RS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радник општинске управе Рача</a:t>
            </a:r>
            <a:endParaRPr lang="sr-Cyrl-RS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Адреса</a:t>
            </a:r>
            <a:r>
              <a:rPr lang="en-US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sr-Cyrl-RS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ул Карађорђева бр.48 34210 Рача</a:t>
            </a:r>
          </a:p>
          <a:p>
            <a:r>
              <a:rPr lang="sr-Cyrl-RS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Е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пошта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sr-Cyrl-R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u="sng" dirty="0" smtClean="0"/>
              <a:t>marija.mircetic@raca.rs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sr-Cyrl-RS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771720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335</TotalTime>
  <Words>44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Natasa</dc:creator>
  <cp:lastModifiedBy>Marija Radojković</cp:lastModifiedBy>
  <cp:revision>37</cp:revision>
  <cp:lastPrinted>2023-10-11T15:04:22Z</cp:lastPrinted>
  <dcterms:created xsi:type="dcterms:W3CDTF">2023-10-11T09:44:36Z</dcterms:created>
  <dcterms:modified xsi:type="dcterms:W3CDTF">2023-10-16T08:17:56Z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2020-05-15T00:00:00Z</vt:filetime>
  </property>
  <property fmtid="{D5CDD505-2E9C-101B-9397-08002B2CF9AE}" pid="3" name="Creator">
    <vt:lpwstr>Adobe Acrobat Pro 10.1.16</vt:lpwstr>
  </property>
  <property fmtid="{D5CDD505-2E9C-101B-9397-08002B2CF9AE}" pid="4" name="LastSaved">
    <vt:filetime>2023-10-11T00:00:00Z</vt:filetime>
  </property>
</Properties>
</file>